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9bdbe0658a_0_2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29bdbe0658a_0_21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g29bdbe0658a_0_216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9.png"/><Relationship Id="rId3" Type="http://schemas.openxmlformats.org/officeDocument/2006/relationships/image" Target="../media/image6.png"/><Relationship Id="rId4" Type="http://schemas.openxmlformats.org/officeDocument/2006/relationships/image" Target="../media/image4.png"/><Relationship Id="rId5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3" name="Google Shape;63;p14"/>
          <p:cNvCxnSpPr/>
          <p:nvPr/>
        </p:nvCxnSpPr>
        <p:spPr>
          <a:xfrm rot="10800000">
            <a:off x="325200" y="4751013"/>
            <a:ext cx="8818800" cy="2100"/>
          </a:xfrm>
          <a:prstGeom prst="straightConnector1">
            <a:avLst/>
          </a:prstGeom>
          <a:noFill/>
          <a:ln cap="flat" cmpd="sng" w="762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4" name="Google Shape;64;p14"/>
          <p:cNvSpPr/>
          <p:nvPr/>
        </p:nvSpPr>
        <p:spPr>
          <a:xfrm>
            <a:off x="365376" y="-15355"/>
            <a:ext cx="8778600" cy="32037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p14"/>
          <p:cNvSpPr txBox="1"/>
          <p:nvPr>
            <p:ph type="title"/>
          </p:nvPr>
        </p:nvSpPr>
        <p:spPr>
          <a:xfrm>
            <a:off x="2518307" y="314115"/>
            <a:ext cx="6409200" cy="27201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3FAFFF"/>
              </a:buClr>
              <a:buSzPts val="4500"/>
              <a:buFont typeface="Arial"/>
              <a:buNone/>
              <a:defRPr sz="4500">
                <a:solidFill>
                  <a:srgbClr val="3FA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623888" y="3442097"/>
            <a:ext cx="78867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67" name="Google Shape;67;p14"/>
          <p:cNvSpPr txBox="1"/>
          <p:nvPr>
            <p:ph idx="10" type="dt"/>
          </p:nvPr>
        </p:nvSpPr>
        <p:spPr>
          <a:xfrm>
            <a:off x="778560" y="4834497"/>
            <a:ext cx="12003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8" name="Google Shape;68;p14"/>
          <p:cNvSpPr txBox="1"/>
          <p:nvPr>
            <p:ph idx="11" type="ftr"/>
          </p:nvPr>
        </p:nvSpPr>
        <p:spPr>
          <a:xfrm>
            <a:off x="2015045" y="4834497"/>
            <a:ext cx="63501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69" name="Google Shape;69;p14"/>
          <p:cNvSpPr txBox="1"/>
          <p:nvPr>
            <p:ph idx="12" type="sldNum"/>
          </p:nvPr>
        </p:nvSpPr>
        <p:spPr>
          <a:xfrm>
            <a:off x="8422481" y="4834497"/>
            <a:ext cx="5070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546057" y="1647736"/>
            <a:ext cx="1440180" cy="144018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46057" y="140480"/>
            <a:ext cx="1440180" cy="144018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2" name="Google Shape;72;p14"/>
          <p:cNvCxnSpPr/>
          <p:nvPr/>
        </p:nvCxnSpPr>
        <p:spPr>
          <a:xfrm flipH="1">
            <a:off x="2205500" y="120684"/>
            <a:ext cx="16800" cy="2913600"/>
          </a:xfrm>
          <a:prstGeom prst="straightConnector1">
            <a:avLst/>
          </a:prstGeom>
          <a:noFill/>
          <a:ln cap="flat" cmpd="sng" w="76200">
            <a:solidFill>
              <a:srgbClr val="3FAFFF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73" name="Google Shape;73;p14"/>
          <p:cNvPicPr preferRelativeResize="0"/>
          <p:nvPr/>
        </p:nvPicPr>
        <p:blipFill rotWithShape="1">
          <a:blip r:embed="rId4">
            <a:alphaModFix/>
          </a:blip>
          <a:srcRect b="8118" l="0" r="0" t="656"/>
          <a:stretch/>
        </p:blipFill>
        <p:spPr>
          <a:xfrm>
            <a:off x="-69" y="0"/>
            <a:ext cx="378794" cy="4767262"/>
          </a:xfrm>
          <a:prstGeom prst="rect">
            <a:avLst/>
          </a:prstGeom>
          <a:noFill/>
          <a:ln cap="flat" cmpd="sng" w="190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74" name="Google Shape;74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955" y="1934212"/>
            <a:ext cx="368769" cy="358614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5"/>
          <p:cNvSpPr txBox="1"/>
          <p:nvPr>
            <p:ph type="title"/>
          </p:nvPr>
        </p:nvSpPr>
        <p:spPr>
          <a:xfrm>
            <a:off x="628650" y="240506"/>
            <a:ext cx="7645200" cy="71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" type="body"/>
          </p:nvPr>
        </p:nvSpPr>
        <p:spPr>
          <a:xfrm>
            <a:off x="628649" y="1029318"/>
            <a:ext cx="8287800" cy="36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3A0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0" type="dt"/>
          </p:nvPr>
        </p:nvSpPr>
        <p:spPr>
          <a:xfrm>
            <a:off x="778560" y="4834497"/>
            <a:ext cx="12003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1" type="ftr"/>
          </p:nvPr>
        </p:nvSpPr>
        <p:spPr>
          <a:xfrm>
            <a:off x="2015045" y="4834497"/>
            <a:ext cx="63501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2" type="sldNum"/>
          </p:nvPr>
        </p:nvSpPr>
        <p:spPr>
          <a:xfrm>
            <a:off x="8422481" y="4834497"/>
            <a:ext cx="5070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4500"/>
              <a:buFont typeface="Arial"/>
              <a:buNone/>
              <a:defRPr sz="45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lvl="0" rtl="0" algn="ctr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3A0"/>
              </a:buClr>
              <a:buSzPts val="1800"/>
              <a:buNone/>
              <a:defRPr sz="1800"/>
            </a:lvl1pPr>
            <a:lvl2pPr lvl="1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3pPr>
            <a:lvl4pPr lvl="3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rtl="0" algn="ctr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84" name="Google Shape;84;p16"/>
          <p:cNvSpPr txBox="1"/>
          <p:nvPr>
            <p:ph idx="10" type="dt"/>
          </p:nvPr>
        </p:nvSpPr>
        <p:spPr>
          <a:xfrm>
            <a:off x="778560" y="4834497"/>
            <a:ext cx="12003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5" name="Google Shape;85;p16"/>
          <p:cNvSpPr txBox="1"/>
          <p:nvPr>
            <p:ph idx="11" type="ftr"/>
          </p:nvPr>
        </p:nvSpPr>
        <p:spPr>
          <a:xfrm>
            <a:off x="2015045" y="4834497"/>
            <a:ext cx="63501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6" name="Google Shape;86;p16"/>
          <p:cNvSpPr txBox="1"/>
          <p:nvPr>
            <p:ph idx="12" type="sldNum"/>
          </p:nvPr>
        </p:nvSpPr>
        <p:spPr>
          <a:xfrm>
            <a:off x="8422481" y="4834497"/>
            <a:ext cx="5070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628650" y="240506"/>
            <a:ext cx="7645200" cy="71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89" name="Google Shape;89;p17"/>
          <p:cNvSpPr txBox="1"/>
          <p:nvPr>
            <p:ph idx="1" type="body"/>
          </p:nvPr>
        </p:nvSpPr>
        <p:spPr>
          <a:xfrm>
            <a:off x="628650" y="1062318"/>
            <a:ext cx="3886200" cy="35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3A0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2" type="body"/>
          </p:nvPr>
        </p:nvSpPr>
        <p:spPr>
          <a:xfrm>
            <a:off x="4629150" y="1062318"/>
            <a:ext cx="3886200" cy="3570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3A0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10" type="dt"/>
          </p:nvPr>
        </p:nvSpPr>
        <p:spPr>
          <a:xfrm>
            <a:off x="778560" y="4834497"/>
            <a:ext cx="12003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1" type="ftr"/>
          </p:nvPr>
        </p:nvSpPr>
        <p:spPr>
          <a:xfrm>
            <a:off x="2015045" y="4834497"/>
            <a:ext cx="63501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3" name="Google Shape;93;p17"/>
          <p:cNvSpPr txBox="1"/>
          <p:nvPr>
            <p:ph idx="12" type="sldNum"/>
          </p:nvPr>
        </p:nvSpPr>
        <p:spPr>
          <a:xfrm>
            <a:off x="8422481" y="4834497"/>
            <a:ext cx="5070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629841" y="233504"/>
            <a:ext cx="7644000" cy="69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629841" y="1059171"/>
            <a:ext cx="40227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3A0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97" name="Google Shape;97;p18"/>
          <p:cNvSpPr txBox="1"/>
          <p:nvPr>
            <p:ph idx="2" type="body"/>
          </p:nvPr>
        </p:nvSpPr>
        <p:spPr>
          <a:xfrm>
            <a:off x="629841" y="1677104"/>
            <a:ext cx="40227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3A0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98" name="Google Shape;98;p18"/>
          <p:cNvSpPr txBox="1"/>
          <p:nvPr>
            <p:ph idx="3" type="body"/>
          </p:nvPr>
        </p:nvSpPr>
        <p:spPr>
          <a:xfrm>
            <a:off x="4777064" y="1059171"/>
            <a:ext cx="41385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3A0"/>
              </a:buClr>
              <a:buSzPts val="1800"/>
              <a:buNone/>
              <a:defRPr b="1" sz="18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b="1" sz="14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99" name="Google Shape;99;p18"/>
          <p:cNvSpPr txBox="1"/>
          <p:nvPr>
            <p:ph idx="4" type="body"/>
          </p:nvPr>
        </p:nvSpPr>
        <p:spPr>
          <a:xfrm>
            <a:off x="4777064" y="1677105"/>
            <a:ext cx="4138500" cy="300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3A0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00" name="Google Shape;100;p18"/>
          <p:cNvSpPr txBox="1"/>
          <p:nvPr>
            <p:ph idx="10" type="dt"/>
          </p:nvPr>
        </p:nvSpPr>
        <p:spPr>
          <a:xfrm>
            <a:off x="778560" y="4834497"/>
            <a:ext cx="12003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1" type="ftr"/>
          </p:nvPr>
        </p:nvSpPr>
        <p:spPr>
          <a:xfrm>
            <a:off x="2015045" y="4834497"/>
            <a:ext cx="63501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2" name="Google Shape;102;p18"/>
          <p:cNvSpPr txBox="1"/>
          <p:nvPr>
            <p:ph idx="12" type="sldNum"/>
          </p:nvPr>
        </p:nvSpPr>
        <p:spPr>
          <a:xfrm>
            <a:off x="8422481" y="4834497"/>
            <a:ext cx="5070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9"/>
          <p:cNvSpPr txBox="1"/>
          <p:nvPr>
            <p:ph type="title"/>
          </p:nvPr>
        </p:nvSpPr>
        <p:spPr>
          <a:xfrm>
            <a:off x="628650" y="240506"/>
            <a:ext cx="7645200" cy="71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5" name="Google Shape;105;p19"/>
          <p:cNvSpPr txBox="1"/>
          <p:nvPr>
            <p:ph idx="10" type="dt"/>
          </p:nvPr>
        </p:nvSpPr>
        <p:spPr>
          <a:xfrm>
            <a:off x="778560" y="4834497"/>
            <a:ext cx="12003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6" name="Google Shape;106;p19"/>
          <p:cNvSpPr txBox="1"/>
          <p:nvPr>
            <p:ph idx="11" type="ftr"/>
          </p:nvPr>
        </p:nvSpPr>
        <p:spPr>
          <a:xfrm>
            <a:off x="2015045" y="4834497"/>
            <a:ext cx="63501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07" name="Google Shape;107;p19"/>
          <p:cNvSpPr txBox="1"/>
          <p:nvPr>
            <p:ph idx="12" type="sldNum"/>
          </p:nvPr>
        </p:nvSpPr>
        <p:spPr>
          <a:xfrm>
            <a:off x="8422481" y="4834497"/>
            <a:ext cx="5070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/>
          <p:nvPr>
            <p:ph idx="10" type="dt"/>
          </p:nvPr>
        </p:nvSpPr>
        <p:spPr>
          <a:xfrm>
            <a:off x="778560" y="4834497"/>
            <a:ext cx="12003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0" name="Google Shape;110;p20"/>
          <p:cNvSpPr txBox="1"/>
          <p:nvPr>
            <p:ph idx="11" type="ftr"/>
          </p:nvPr>
        </p:nvSpPr>
        <p:spPr>
          <a:xfrm>
            <a:off x="2015045" y="4834497"/>
            <a:ext cx="63501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1" name="Google Shape;111;p20"/>
          <p:cNvSpPr txBox="1"/>
          <p:nvPr>
            <p:ph idx="12" type="sldNum"/>
          </p:nvPr>
        </p:nvSpPr>
        <p:spPr>
          <a:xfrm>
            <a:off x="8422481" y="4834497"/>
            <a:ext cx="5070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2400"/>
              <a:buFont typeface="Arial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4" name="Google Shape;114;p21"/>
          <p:cNvSpPr txBox="1"/>
          <p:nvPr>
            <p:ph idx="1" type="body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810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3A0"/>
              </a:buClr>
              <a:buSzPts val="2400"/>
              <a:buChar char="•"/>
              <a:defRPr sz="2400"/>
            </a:lvl1pPr>
            <a:lvl2pPr indent="-3619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15" name="Google Shape;115;p21"/>
          <p:cNvSpPr txBox="1"/>
          <p:nvPr>
            <p:ph idx="2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3A0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16" name="Google Shape;116;p21"/>
          <p:cNvSpPr txBox="1"/>
          <p:nvPr>
            <p:ph idx="10" type="dt"/>
          </p:nvPr>
        </p:nvSpPr>
        <p:spPr>
          <a:xfrm>
            <a:off x="778560" y="4834497"/>
            <a:ext cx="12003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7" name="Google Shape;117;p21"/>
          <p:cNvSpPr txBox="1"/>
          <p:nvPr>
            <p:ph idx="11" type="ftr"/>
          </p:nvPr>
        </p:nvSpPr>
        <p:spPr>
          <a:xfrm>
            <a:off x="2015045" y="4834497"/>
            <a:ext cx="63501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18" name="Google Shape;118;p21"/>
          <p:cNvSpPr txBox="1"/>
          <p:nvPr>
            <p:ph idx="12" type="sldNum"/>
          </p:nvPr>
        </p:nvSpPr>
        <p:spPr>
          <a:xfrm>
            <a:off x="8422481" y="4834497"/>
            <a:ext cx="5070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type="title"/>
          </p:nvPr>
        </p:nvSpPr>
        <p:spPr>
          <a:xfrm>
            <a:off x="629841" y="342900"/>
            <a:ext cx="29490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2400"/>
              <a:buFont typeface="Arial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1" name="Google Shape;121;p22"/>
          <p:cNvSpPr/>
          <p:nvPr>
            <p:ph idx="2" type="pic"/>
          </p:nvPr>
        </p:nvSpPr>
        <p:spPr>
          <a:xfrm>
            <a:off x="3887391" y="740569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22" name="Google Shape;122;p22"/>
          <p:cNvSpPr txBox="1"/>
          <p:nvPr>
            <p:ph idx="1" type="body"/>
          </p:nvPr>
        </p:nvSpPr>
        <p:spPr>
          <a:xfrm>
            <a:off x="629841" y="1543050"/>
            <a:ext cx="2949000" cy="2858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3A0"/>
              </a:buClr>
              <a:buSzPts val="1200"/>
              <a:buNone/>
              <a:defRPr sz="1200"/>
            </a:lvl1pPr>
            <a:lvl2pPr indent="-2286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  <a:defRPr sz="1100"/>
            </a:lvl2pPr>
            <a:lvl3pPr indent="-2286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4pPr>
            <a:lvl5pPr indent="-2286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5pPr>
            <a:lvl6pPr indent="-2286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6pPr>
            <a:lvl7pPr indent="-2286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7pPr>
            <a:lvl8pPr indent="-2286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8pPr>
            <a:lvl9pPr indent="-2286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800"/>
              <a:buNone/>
              <a:defRPr sz="800"/>
            </a:lvl9pPr>
          </a:lstStyle>
          <a:p/>
        </p:txBody>
      </p:sp>
      <p:sp>
        <p:nvSpPr>
          <p:cNvPr id="123" name="Google Shape;123;p22"/>
          <p:cNvSpPr txBox="1"/>
          <p:nvPr>
            <p:ph idx="10" type="dt"/>
          </p:nvPr>
        </p:nvSpPr>
        <p:spPr>
          <a:xfrm>
            <a:off x="778560" y="4834497"/>
            <a:ext cx="12003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4" name="Google Shape;124;p22"/>
          <p:cNvSpPr txBox="1"/>
          <p:nvPr>
            <p:ph idx="11" type="ftr"/>
          </p:nvPr>
        </p:nvSpPr>
        <p:spPr>
          <a:xfrm>
            <a:off x="2015045" y="4834497"/>
            <a:ext cx="63501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5" name="Google Shape;125;p22"/>
          <p:cNvSpPr txBox="1"/>
          <p:nvPr>
            <p:ph idx="12" type="sldNum"/>
          </p:nvPr>
        </p:nvSpPr>
        <p:spPr>
          <a:xfrm>
            <a:off x="8422481" y="4834497"/>
            <a:ext cx="5070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type="title"/>
          </p:nvPr>
        </p:nvSpPr>
        <p:spPr>
          <a:xfrm>
            <a:off x="628650" y="240506"/>
            <a:ext cx="7645200" cy="71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28" name="Google Shape;128;p23"/>
          <p:cNvSpPr txBox="1"/>
          <p:nvPr>
            <p:ph idx="1" type="body"/>
          </p:nvPr>
        </p:nvSpPr>
        <p:spPr>
          <a:xfrm rot="5400000">
            <a:off x="2928690" y="-1270632"/>
            <a:ext cx="3687600" cy="82875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3A0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29" name="Google Shape;129;p23"/>
          <p:cNvSpPr txBox="1"/>
          <p:nvPr>
            <p:ph idx="10" type="dt"/>
          </p:nvPr>
        </p:nvSpPr>
        <p:spPr>
          <a:xfrm>
            <a:off x="778560" y="4834497"/>
            <a:ext cx="12003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0" name="Google Shape;130;p23"/>
          <p:cNvSpPr txBox="1"/>
          <p:nvPr>
            <p:ph idx="11" type="ftr"/>
          </p:nvPr>
        </p:nvSpPr>
        <p:spPr>
          <a:xfrm>
            <a:off x="2015045" y="4834497"/>
            <a:ext cx="63501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1" name="Google Shape;131;p23"/>
          <p:cNvSpPr txBox="1"/>
          <p:nvPr>
            <p:ph idx="12" type="sldNum"/>
          </p:nvPr>
        </p:nvSpPr>
        <p:spPr>
          <a:xfrm>
            <a:off x="8422481" y="4834497"/>
            <a:ext cx="5070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type="title"/>
          </p:nvPr>
        </p:nvSpPr>
        <p:spPr>
          <a:xfrm rot="5400000">
            <a:off x="5350050" y="1467544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4" name="Google Shape;134;p24"/>
          <p:cNvSpPr txBox="1"/>
          <p:nvPr>
            <p:ph idx="1" type="body"/>
          </p:nvPr>
        </p:nvSpPr>
        <p:spPr>
          <a:xfrm rot="5400000">
            <a:off x="1349475" y="-447056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3A0"/>
              </a:buClr>
              <a:buSzPts val="1400"/>
              <a:buChar char="•"/>
              <a:defRPr/>
            </a:lvl1pPr>
            <a:lvl2pPr indent="-31750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3pPr>
            <a:lvl4pPr indent="-3175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4pPr>
            <a:lvl5pPr indent="-3175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/>
        </p:txBody>
      </p:sp>
      <p:sp>
        <p:nvSpPr>
          <p:cNvPr id="135" name="Google Shape;135;p24"/>
          <p:cNvSpPr txBox="1"/>
          <p:nvPr>
            <p:ph idx="10" type="dt"/>
          </p:nvPr>
        </p:nvSpPr>
        <p:spPr>
          <a:xfrm>
            <a:off x="778560" y="4834497"/>
            <a:ext cx="12003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6" name="Google Shape;136;p24"/>
          <p:cNvSpPr txBox="1"/>
          <p:nvPr>
            <p:ph idx="11" type="ftr"/>
          </p:nvPr>
        </p:nvSpPr>
        <p:spPr>
          <a:xfrm>
            <a:off x="2015045" y="4834497"/>
            <a:ext cx="63501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37" name="Google Shape;137;p24"/>
          <p:cNvSpPr txBox="1"/>
          <p:nvPr>
            <p:ph idx="12" type="sldNum"/>
          </p:nvPr>
        </p:nvSpPr>
        <p:spPr>
          <a:xfrm>
            <a:off x="8422481" y="4834497"/>
            <a:ext cx="5070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_HEADER_1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40" name="Google Shape;140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/>
        </p:txBody>
      </p:sp>
      <p:sp>
        <p:nvSpPr>
          <p:cNvPr id="143" name="Google Shape;143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rtl="0">
              <a:spcBef>
                <a:spcPts val="800"/>
              </a:spcBef>
              <a:spcAft>
                <a:spcPts val="0"/>
              </a:spcAft>
              <a:buSzPts val="2100"/>
              <a:buChar char="•"/>
              <a:defRPr/>
            </a:lvl1pPr>
            <a:lvl2pPr indent="-342900" lvl="1" marL="914400" rtl="0"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2pPr>
            <a:lvl3pPr indent="-323850" lvl="2" marL="1371600" rtl="0">
              <a:spcBef>
                <a:spcPts val="400"/>
              </a:spcBef>
              <a:spcAft>
                <a:spcPts val="0"/>
              </a:spcAft>
              <a:buSzPts val="1500"/>
              <a:buChar char="•"/>
              <a:defRPr/>
            </a:lvl3pPr>
            <a:lvl4pPr indent="-317500" lvl="3" marL="1828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4pPr>
            <a:lvl5pPr indent="-317500" lvl="4" marL="22860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5pPr>
            <a:lvl6pPr indent="-317500" lvl="5" marL="27432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6pPr>
            <a:lvl7pPr indent="-317500" lvl="6" marL="32004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8pPr>
            <a:lvl9pPr indent="-317500" lvl="8" marL="4114800" rtl="0">
              <a:spcBef>
                <a:spcPts val="400"/>
              </a:spcBef>
              <a:spcAft>
                <a:spcPts val="0"/>
              </a:spcAft>
              <a:buSzPts val="1400"/>
              <a:buChar char="•"/>
              <a:defRPr/>
            </a:lvl9pPr>
          </a:lstStyle>
          <a:p/>
        </p:txBody>
      </p:sp>
      <p:sp>
        <p:nvSpPr>
          <p:cNvPr id="144" name="Google Shape;144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4.xml"/><Relationship Id="rId21" Type="http://schemas.openxmlformats.org/officeDocument/2006/relationships/theme" Target="../theme/theme3.xml"/><Relationship Id="rId13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16.xml"/><Relationship Id="rId1" Type="http://schemas.openxmlformats.org/officeDocument/2006/relationships/image" Target="../media/image4.png"/><Relationship Id="rId2" Type="http://schemas.openxmlformats.org/officeDocument/2006/relationships/image" Target="../media/image2.png"/><Relationship Id="rId3" Type="http://schemas.openxmlformats.org/officeDocument/2006/relationships/hyperlink" Target="https://www.commerce.gov/" TargetMode="External"/><Relationship Id="rId4" Type="http://schemas.openxmlformats.org/officeDocument/2006/relationships/image" Target="../media/image3.png"/><Relationship Id="rId9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20.xml"/><Relationship Id="rId5" Type="http://schemas.openxmlformats.org/officeDocument/2006/relationships/hyperlink" Target="http://www.noaa.gov/" TargetMode="External"/><Relationship Id="rId19" Type="http://schemas.openxmlformats.org/officeDocument/2006/relationships/slideLayout" Target="../slideLayouts/slideLayout23.xml"/><Relationship Id="rId6" Type="http://schemas.openxmlformats.org/officeDocument/2006/relationships/image" Target="../media/image8.png"/><Relationship Id="rId18" Type="http://schemas.openxmlformats.org/officeDocument/2006/relationships/slideLayout" Target="../slideLayouts/slideLayout22.xml"/><Relationship Id="rId7" Type="http://schemas.openxmlformats.org/officeDocument/2006/relationships/image" Target="../media/image9.png"/><Relationship Id="rId8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-69" y="4765537"/>
            <a:ext cx="9144000" cy="378000"/>
          </a:xfrm>
          <a:prstGeom prst="rect">
            <a:avLst/>
          </a:prstGeom>
          <a:solidFill>
            <a:srgbClr val="D6F5FF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3"/>
          <p:cNvSpPr txBox="1"/>
          <p:nvPr>
            <p:ph type="title"/>
          </p:nvPr>
        </p:nvSpPr>
        <p:spPr>
          <a:xfrm>
            <a:off x="628650" y="240506"/>
            <a:ext cx="7645200" cy="719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9D8"/>
              </a:buClr>
              <a:buSzPts val="3000"/>
              <a:buFont typeface="Arial"/>
              <a:buNone/>
              <a:defRPr b="1" i="0" sz="3000" u="none" cap="none" strike="noStrike">
                <a:solidFill>
                  <a:srgbClr val="0099D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2pPr>
            <a:lvl3pPr lvl="2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3pPr>
            <a:lvl4pPr lvl="3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4pPr>
            <a:lvl5pPr lvl="4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5pPr>
            <a:lvl6pPr lvl="5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6pPr>
            <a:lvl7pPr lvl="6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7pPr>
            <a:lvl8pPr lvl="7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8pPr>
            <a:lvl9pPr lvl="8" rtl="0">
              <a:spcBef>
                <a:spcPts val="0"/>
              </a:spcBef>
              <a:spcAft>
                <a:spcPts val="0"/>
              </a:spcAft>
              <a:buSzPts val="1100"/>
              <a:buNone/>
              <a:defRPr sz="1400"/>
            </a:lvl9pPr>
          </a:lstStyle>
          <a:p/>
        </p:txBody>
      </p:sp>
      <p:sp>
        <p:nvSpPr>
          <p:cNvPr id="53" name="Google Shape;53;p13"/>
          <p:cNvSpPr txBox="1"/>
          <p:nvPr>
            <p:ph idx="1" type="body"/>
          </p:nvPr>
        </p:nvSpPr>
        <p:spPr>
          <a:xfrm>
            <a:off x="628649" y="1029318"/>
            <a:ext cx="8287800" cy="36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0053A0"/>
              </a:buClr>
              <a:buSzPts val="2100"/>
              <a:buFont typeface="Arial"/>
              <a:buChar char="•"/>
              <a:defRPr b="1" i="0" sz="2100" u="none" cap="none" strike="noStrike">
                <a:solidFill>
                  <a:srgbClr val="0053A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0" type="dt"/>
          </p:nvPr>
        </p:nvSpPr>
        <p:spPr>
          <a:xfrm>
            <a:off x="778560" y="4834497"/>
            <a:ext cx="12003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9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1" type="ftr"/>
          </p:nvPr>
        </p:nvSpPr>
        <p:spPr>
          <a:xfrm>
            <a:off x="2015045" y="4834497"/>
            <a:ext cx="63501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1" i="0" sz="9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100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12" type="sldNum"/>
          </p:nvPr>
        </p:nvSpPr>
        <p:spPr>
          <a:xfrm>
            <a:off x="8422481" y="4834497"/>
            <a:ext cx="507000" cy="260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1" i="0" sz="9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1" i="0" sz="9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1" i="0" sz="9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1" i="0" sz="9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1" i="0" sz="9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1" i="0" sz="9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1" i="0" sz="9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1" i="0" sz="9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1" i="0" sz="900" u="none" cap="none" strike="noStrike">
                <a:solidFill>
                  <a:srgbClr val="0070C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1">
            <a:alphaModFix/>
          </a:blip>
          <a:srcRect b="8118" l="0" r="0" t="656"/>
          <a:stretch/>
        </p:blipFill>
        <p:spPr>
          <a:xfrm>
            <a:off x="-69" y="0"/>
            <a:ext cx="378794" cy="4767262"/>
          </a:xfrm>
          <a:prstGeom prst="rect">
            <a:avLst/>
          </a:prstGeom>
          <a:noFill/>
          <a:ln cap="flat" cmpd="sng" w="190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955" y="1934212"/>
            <a:ext cx="368769" cy="358614"/>
          </a:xfrm>
          <a:prstGeom prst="rect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G:\STALL\ST Comms\Templates &amp; Resources\Logos\Other Emblems\DOC Logo\DOC Color.png" id="59" name="Google Shape;59;p13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309" y="4781292"/>
            <a:ext cx="342900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3">
            <a:hlinkClick r:id="rId5"/>
          </p:cNvPr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99434" y="4788692"/>
            <a:ext cx="342900" cy="342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8283382" y="205978"/>
            <a:ext cx="754382" cy="75438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  <p:sldLayoutId id="2147483666" r:id="rId15"/>
    <p:sldLayoutId id="2147483667" r:id="rId16"/>
    <p:sldLayoutId id="2147483668" r:id="rId17"/>
    <p:sldLayoutId id="2147483669" r:id="rId18"/>
    <p:sldLayoutId id="2147483670" r:id="rId19"/>
    <p:sldLayoutId id="2147483671" r:id="rId2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Relationship Id="rId3" Type="http://schemas.openxmlformats.org/officeDocument/2006/relationships/hyperlink" Target="mailto:Sean.Waugh@noa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7"/>
          <p:cNvSpPr txBox="1"/>
          <p:nvPr>
            <p:ph type="title"/>
          </p:nvPr>
        </p:nvSpPr>
        <p:spPr>
          <a:xfrm>
            <a:off x="628650" y="240506"/>
            <a:ext cx="7645200" cy="7197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NSSL Mobile Mesonet and Soundings</a:t>
            </a:r>
            <a:endParaRPr/>
          </a:p>
        </p:txBody>
      </p:sp>
      <p:sp>
        <p:nvSpPr>
          <p:cNvPr id="151" name="Google Shape;151;p27"/>
          <p:cNvSpPr txBox="1"/>
          <p:nvPr>
            <p:ph idx="1" type="body"/>
          </p:nvPr>
        </p:nvSpPr>
        <p:spPr>
          <a:xfrm>
            <a:off x="628649" y="1029318"/>
            <a:ext cx="8287800" cy="3687600"/>
          </a:xfrm>
          <a:prstGeom prst="rect">
            <a:avLst/>
          </a:prstGeom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-254000" lvl="0" marL="342900" rtl="0" algn="l"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For more info: </a:t>
            </a:r>
            <a:r>
              <a:rPr lang="en" u="sng">
                <a:solidFill>
                  <a:schemeClr val="hlink"/>
                </a:solidFill>
                <a:hlinkClick r:id="rId3"/>
              </a:rPr>
              <a:t>Sean.Waugh@noaa.gov</a:t>
            </a:r>
            <a:endParaRPr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150">
              <a:solidFill>
                <a:srgbClr val="1D1C1D"/>
              </a:solidFill>
              <a:highlight>
                <a:srgbClr val="F8F8F8"/>
              </a:highlight>
            </a:endParaRPr>
          </a:p>
          <a:p>
            <a:pPr indent="-254000" lvl="0" marL="342900" rtl="0" algn="l">
              <a:spcBef>
                <a:spcPts val="80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All data has been archived and uploaded to the PERILS EOL</a:t>
            </a:r>
            <a:endParaRPr/>
          </a:p>
          <a:p>
            <a:pPr indent="-254000" lvl="0" marL="3429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MM data has been QC'd to include data flags indicating:</a:t>
            </a:r>
            <a:endParaRPr/>
          </a:p>
          <a:p>
            <a:pPr indent="-254000" lvl="1" marL="6858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vehicle motion</a:t>
            </a:r>
            <a:endParaRPr/>
          </a:p>
          <a:p>
            <a:pPr indent="-254000" lvl="1" marL="6858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logger over temperature</a:t>
            </a:r>
            <a:endParaRPr/>
          </a:p>
          <a:p>
            <a:pPr indent="-254000" lvl="1" marL="6858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rapid acceleration</a:t>
            </a:r>
            <a:endParaRPr/>
          </a:p>
          <a:p>
            <a:pPr indent="-254000" lvl="1" marL="6858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out-of-bounds sanity checks on all data values</a:t>
            </a:r>
            <a:endParaRPr/>
          </a:p>
          <a:p>
            <a:pPr indent="-254000" lvl="0" marL="3429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Sounding data has been QC'd to merge all data streams per flight as a single CSV file (also available in ASCII SHARPpy formatted files)</a:t>
            </a:r>
            <a:endParaRPr/>
          </a:p>
          <a:p>
            <a:pPr indent="-254000" lvl="1" marL="6858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Profile calculations are included at the beginning of the CSV files for reference</a:t>
            </a:r>
            <a:endParaRPr/>
          </a:p>
          <a:p>
            <a:pPr indent="-254000" lvl="1" marL="6858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There are 34 soundings from 2022 and 53 from 2023</a:t>
            </a:r>
            <a:endParaRPr/>
          </a:p>
          <a:p>
            <a:pPr indent="-254000" lvl="0" marL="342900" rtl="0" algn="l">
              <a:spcBef>
                <a:spcPts val="0"/>
              </a:spcBef>
              <a:spcAft>
                <a:spcPts val="0"/>
              </a:spcAft>
              <a:buSzPts val="1400"/>
              <a:buChar char="•"/>
            </a:pPr>
            <a:r>
              <a:rPr lang="en"/>
              <a:t>Windsond data</a:t>
            </a:r>
            <a:endParaRPr/>
          </a:p>
        </p:txBody>
      </p:sp>
      <p:sp>
        <p:nvSpPr>
          <p:cNvPr id="152" name="Google Shape;152;p27"/>
          <p:cNvSpPr txBox="1"/>
          <p:nvPr>
            <p:ph idx="12" type="sldNum"/>
          </p:nvPr>
        </p:nvSpPr>
        <p:spPr>
          <a:xfrm>
            <a:off x="8422481" y="4834497"/>
            <a:ext cx="507000" cy="260400"/>
          </a:xfrm>
          <a:prstGeom prst="rect">
            <a:avLst/>
          </a:prstGeom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